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6"/>
  </p:notesMasterIdLst>
  <p:handoutMasterIdLst>
    <p:handoutMasterId r:id="rId47"/>
  </p:handoutMasterIdLst>
  <p:sldIdLst>
    <p:sldId id="256" r:id="rId5"/>
    <p:sldId id="383" r:id="rId6"/>
    <p:sldId id="348" r:id="rId7"/>
    <p:sldId id="351" r:id="rId8"/>
    <p:sldId id="384" r:id="rId9"/>
    <p:sldId id="263" r:id="rId10"/>
    <p:sldId id="385" r:id="rId11"/>
    <p:sldId id="386" r:id="rId12"/>
    <p:sldId id="388" r:id="rId13"/>
    <p:sldId id="389" r:id="rId14"/>
    <p:sldId id="390" r:id="rId15"/>
    <p:sldId id="391" r:id="rId16"/>
    <p:sldId id="392" r:id="rId17"/>
    <p:sldId id="259" r:id="rId18"/>
    <p:sldId id="369" r:id="rId19"/>
    <p:sldId id="358" r:id="rId20"/>
    <p:sldId id="360" r:id="rId21"/>
    <p:sldId id="359" r:id="rId22"/>
    <p:sldId id="370" r:id="rId23"/>
    <p:sldId id="361" r:id="rId24"/>
    <p:sldId id="362" r:id="rId25"/>
    <p:sldId id="363" r:id="rId26"/>
    <p:sldId id="371" r:id="rId27"/>
    <p:sldId id="364" r:id="rId28"/>
    <p:sldId id="365" r:id="rId29"/>
    <p:sldId id="372" r:id="rId30"/>
    <p:sldId id="366" r:id="rId31"/>
    <p:sldId id="367" r:id="rId32"/>
    <p:sldId id="379" r:id="rId33"/>
    <p:sldId id="380" r:id="rId34"/>
    <p:sldId id="381" r:id="rId35"/>
    <p:sldId id="382" r:id="rId36"/>
    <p:sldId id="368" r:id="rId37"/>
    <p:sldId id="373" r:id="rId38"/>
    <p:sldId id="374" r:id="rId39"/>
    <p:sldId id="375" r:id="rId40"/>
    <p:sldId id="387" r:id="rId41"/>
    <p:sldId id="376" r:id="rId42"/>
    <p:sldId id="377" r:id="rId43"/>
    <p:sldId id="378" r:id="rId44"/>
    <p:sldId id="28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598" autoAdjust="0"/>
  </p:normalViewPr>
  <p:slideViewPr>
    <p:cSldViewPr snapToGrid="0">
      <p:cViewPr varScale="1">
        <p:scale>
          <a:sx n="67" d="100"/>
          <a:sy n="67" d="100"/>
        </p:scale>
        <p:origin x="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1A51F-F81F-4ADE-90A0-4DEB6CF02D1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1586EE6-0677-4796-A802-179959F90F61}">
      <dgm:prSet/>
      <dgm:spPr/>
      <dgm:t>
        <a:bodyPr/>
        <a:lstStyle/>
        <a:p>
          <a:r>
            <a:rPr lang="en-US"/>
            <a:t>Overview</a:t>
          </a:r>
        </a:p>
      </dgm:t>
    </dgm:pt>
    <dgm:pt modelId="{D2EF4C8B-22FF-4B1F-B43C-3FB562BC6008}" type="parTrans" cxnId="{A3C3E95A-0A32-4A0A-9CD9-9F7E3710AA37}">
      <dgm:prSet/>
      <dgm:spPr/>
      <dgm:t>
        <a:bodyPr/>
        <a:lstStyle/>
        <a:p>
          <a:endParaRPr lang="en-US"/>
        </a:p>
      </dgm:t>
    </dgm:pt>
    <dgm:pt modelId="{F53745A3-F63B-4F59-BAFF-14A3F304F73A}" type="sibTrans" cxnId="{A3C3E95A-0A32-4A0A-9CD9-9F7E3710AA37}">
      <dgm:prSet/>
      <dgm:spPr/>
      <dgm:t>
        <a:bodyPr/>
        <a:lstStyle/>
        <a:p>
          <a:endParaRPr lang="en-US"/>
        </a:p>
      </dgm:t>
    </dgm:pt>
    <dgm:pt modelId="{0EB3B1B5-7605-4955-BBFB-30175EF72000}">
      <dgm:prSet/>
      <dgm:spPr/>
      <dgm:t>
        <a:bodyPr/>
        <a:lstStyle/>
        <a:p>
          <a:r>
            <a:rPr lang="en-US"/>
            <a:t>Data Exploration using Python</a:t>
          </a:r>
        </a:p>
      </dgm:t>
    </dgm:pt>
    <dgm:pt modelId="{A3A1EE94-3B14-4818-AE8A-A11807E62A78}" type="parTrans" cxnId="{55A51EE9-435D-429D-9D6D-C0A181A466BD}">
      <dgm:prSet/>
      <dgm:spPr/>
      <dgm:t>
        <a:bodyPr/>
        <a:lstStyle/>
        <a:p>
          <a:endParaRPr lang="en-US"/>
        </a:p>
      </dgm:t>
    </dgm:pt>
    <dgm:pt modelId="{1C484C6A-42B8-490F-BA46-F7F6F042E7C4}" type="sibTrans" cxnId="{55A51EE9-435D-429D-9D6D-C0A181A466BD}">
      <dgm:prSet/>
      <dgm:spPr/>
      <dgm:t>
        <a:bodyPr/>
        <a:lstStyle/>
        <a:p>
          <a:endParaRPr lang="en-US"/>
        </a:p>
      </dgm:t>
    </dgm:pt>
    <dgm:pt modelId="{0196B67E-DD89-4D46-A06D-62AD630ACA87}">
      <dgm:prSet/>
      <dgm:spPr/>
      <dgm:t>
        <a:bodyPr/>
        <a:lstStyle/>
        <a:p>
          <a:r>
            <a:rPr lang="en-US"/>
            <a:t>RapidMiner</a:t>
          </a:r>
        </a:p>
      </dgm:t>
    </dgm:pt>
    <dgm:pt modelId="{BE5ED47D-70B7-406F-8BE5-E5BA0349515D}" type="parTrans" cxnId="{48A93F89-A43F-4243-84ED-DED86B75FA6E}">
      <dgm:prSet/>
      <dgm:spPr/>
      <dgm:t>
        <a:bodyPr/>
        <a:lstStyle/>
        <a:p>
          <a:endParaRPr lang="en-US"/>
        </a:p>
      </dgm:t>
    </dgm:pt>
    <dgm:pt modelId="{AB297F77-9633-4CF0-AD93-F8127011A60E}" type="sibTrans" cxnId="{48A93F89-A43F-4243-84ED-DED86B75FA6E}">
      <dgm:prSet/>
      <dgm:spPr/>
      <dgm:t>
        <a:bodyPr/>
        <a:lstStyle/>
        <a:p>
          <a:endParaRPr lang="en-US"/>
        </a:p>
      </dgm:t>
    </dgm:pt>
    <dgm:pt modelId="{A7A8E9EE-4B66-41C4-8924-1C6915E45081}">
      <dgm:prSet/>
      <dgm:spPr/>
      <dgm:t>
        <a:bodyPr/>
        <a:lstStyle/>
        <a:p>
          <a:r>
            <a:rPr lang="en-US"/>
            <a:t>Python</a:t>
          </a:r>
        </a:p>
      </dgm:t>
    </dgm:pt>
    <dgm:pt modelId="{596B9CB5-7B62-4FCD-BB79-E85AFEDC3315}" type="parTrans" cxnId="{E73C31E6-CA83-4632-A729-8C139EA31E96}">
      <dgm:prSet/>
      <dgm:spPr/>
      <dgm:t>
        <a:bodyPr/>
        <a:lstStyle/>
        <a:p>
          <a:endParaRPr lang="en-US"/>
        </a:p>
      </dgm:t>
    </dgm:pt>
    <dgm:pt modelId="{32CD3735-9C56-485A-9AA1-8B463D872B4B}" type="sibTrans" cxnId="{E73C31E6-CA83-4632-A729-8C139EA31E96}">
      <dgm:prSet/>
      <dgm:spPr/>
      <dgm:t>
        <a:bodyPr/>
        <a:lstStyle/>
        <a:p>
          <a:endParaRPr lang="en-US"/>
        </a:p>
      </dgm:t>
    </dgm:pt>
    <dgm:pt modelId="{07C0871D-C873-43DB-AD6B-E97AC0CBE289}">
      <dgm:prSet/>
      <dgm:spPr/>
      <dgm:t>
        <a:bodyPr/>
        <a:lstStyle/>
        <a:p>
          <a:r>
            <a:rPr lang="en-US"/>
            <a:t>Accuracy Comparison</a:t>
          </a:r>
        </a:p>
      </dgm:t>
    </dgm:pt>
    <dgm:pt modelId="{F1BDCFEC-9925-444E-A08E-117B3A96AFE8}" type="parTrans" cxnId="{1E183376-8571-4F7C-A1CB-A9676DC061F0}">
      <dgm:prSet/>
      <dgm:spPr/>
      <dgm:t>
        <a:bodyPr/>
        <a:lstStyle/>
        <a:p>
          <a:endParaRPr lang="en-US"/>
        </a:p>
      </dgm:t>
    </dgm:pt>
    <dgm:pt modelId="{5ECC4249-0624-49DF-9FAC-CF159E44E928}" type="sibTrans" cxnId="{1E183376-8571-4F7C-A1CB-A9676DC061F0}">
      <dgm:prSet/>
      <dgm:spPr/>
      <dgm:t>
        <a:bodyPr/>
        <a:lstStyle/>
        <a:p>
          <a:endParaRPr lang="en-US"/>
        </a:p>
      </dgm:t>
    </dgm:pt>
    <dgm:pt modelId="{7AF10495-141C-4903-95C0-CC78AD56C8FA}">
      <dgm:prSet/>
      <dgm:spPr/>
      <dgm:t>
        <a:bodyPr/>
        <a:lstStyle/>
        <a:p>
          <a:r>
            <a:rPr lang="en-US"/>
            <a:t>Conclusion</a:t>
          </a:r>
        </a:p>
      </dgm:t>
    </dgm:pt>
    <dgm:pt modelId="{642C36B2-800C-4C95-9412-04FEC8CB457E}" type="parTrans" cxnId="{BFB2C060-2BCA-443C-9A40-02DBCAB9FE1F}">
      <dgm:prSet/>
      <dgm:spPr/>
      <dgm:t>
        <a:bodyPr/>
        <a:lstStyle/>
        <a:p>
          <a:endParaRPr lang="en-US"/>
        </a:p>
      </dgm:t>
    </dgm:pt>
    <dgm:pt modelId="{CADE93B3-93AF-4CC2-8A76-55110E3A9E7B}" type="sibTrans" cxnId="{BFB2C060-2BCA-443C-9A40-02DBCAB9FE1F}">
      <dgm:prSet/>
      <dgm:spPr/>
      <dgm:t>
        <a:bodyPr/>
        <a:lstStyle/>
        <a:p>
          <a:endParaRPr lang="en-US"/>
        </a:p>
      </dgm:t>
    </dgm:pt>
    <dgm:pt modelId="{7D94DBA9-9566-44E2-BFCE-A344B4EFACAD}" type="pres">
      <dgm:prSet presAssocID="{5481A51F-F81F-4ADE-90A0-4DEB6CF02D11}" presName="linear" presStyleCnt="0">
        <dgm:presLayoutVars>
          <dgm:animLvl val="lvl"/>
          <dgm:resizeHandles val="exact"/>
        </dgm:presLayoutVars>
      </dgm:prSet>
      <dgm:spPr/>
    </dgm:pt>
    <dgm:pt modelId="{1EBC9E74-9DBB-4B22-A479-22490CCDB2DF}" type="pres">
      <dgm:prSet presAssocID="{B1586EE6-0677-4796-A802-179959F90F6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9AB9B3C-87AC-4667-9E4D-03BB7528ECA9}" type="pres">
      <dgm:prSet presAssocID="{F53745A3-F63B-4F59-BAFF-14A3F304F73A}" presName="spacer" presStyleCnt="0"/>
      <dgm:spPr/>
    </dgm:pt>
    <dgm:pt modelId="{F1497880-833A-460B-97A2-68DBC90FDF7A}" type="pres">
      <dgm:prSet presAssocID="{0EB3B1B5-7605-4955-BBFB-30175EF7200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81D06D9-E958-4CD1-89E9-811D1AFFB640}" type="pres">
      <dgm:prSet presAssocID="{1C484C6A-42B8-490F-BA46-F7F6F042E7C4}" presName="spacer" presStyleCnt="0"/>
      <dgm:spPr/>
    </dgm:pt>
    <dgm:pt modelId="{78ECC6B1-03B0-4134-9021-F3BF9FC1F596}" type="pres">
      <dgm:prSet presAssocID="{0196B67E-DD89-4D46-A06D-62AD630ACA8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340B2BB-3639-4AE9-AA82-57F1859C413A}" type="pres">
      <dgm:prSet presAssocID="{AB297F77-9633-4CF0-AD93-F8127011A60E}" presName="spacer" presStyleCnt="0"/>
      <dgm:spPr/>
    </dgm:pt>
    <dgm:pt modelId="{C49C1B45-4ABB-4B03-9078-BE0A2A64598C}" type="pres">
      <dgm:prSet presAssocID="{A7A8E9EE-4B66-41C4-8924-1C6915E4508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AAC1062-7270-4A75-B0BF-E4BBDEFEC6DC}" type="pres">
      <dgm:prSet presAssocID="{32CD3735-9C56-485A-9AA1-8B463D872B4B}" presName="spacer" presStyleCnt="0"/>
      <dgm:spPr/>
    </dgm:pt>
    <dgm:pt modelId="{26A2E3E9-D506-44E8-844C-7D99B9CC0A23}" type="pres">
      <dgm:prSet presAssocID="{07C0871D-C873-43DB-AD6B-E97AC0CBE28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53DFCE0-800F-466D-B04A-1E0D86960281}" type="pres">
      <dgm:prSet presAssocID="{5ECC4249-0624-49DF-9FAC-CF159E44E928}" presName="spacer" presStyleCnt="0"/>
      <dgm:spPr/>
    </dgm:pt>
    <dgm:pt modelId="{1EBDDE13-049D-436B-9F01-4EC07FF49BC1}" type="pres">
      <dgm:prSet presAssocID="{7AF10495-141C-4903-95C0-CC78AD56C8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4025C0A-CFB3-44B8-8D7A-D22F65664093}" type="presOf" srcId="{0EB3B1B5-7605-4955-BBFB-30175EF72000}" destId="{F1497880-833A-460B-97A2-68DBC90FDF7A}" srcOrd="0" destOrd="0" presId="urn:microsoft.com/office/officeart/2005/8/layout/vList2"/>
    <dgm:cxn modelId="{BFB2C060-2BCA-443C-9A40-02DBCAB9FE1F}" srcId="{5481A51F-F81F-4ADE-90A0-4DEB6CF02D11}" destId="{7AF10495-141C-4903-95C0-CC78AD56C8FA}" srcOrd="5" destOrd="0" parTransId="{642C36B2-800C-4C95-9412-04FEC8CB457E}" sibTransId="{CADE93B3-93AF-4CC2-8A76-55110E3A9E7B}"/>
    <dgm:cxn modelId="{1811EB66-31BE-4F12-8B73-67C3D39FBE00}" type="presOf" srcId="{07C0871D-C873-43DB-AD6B-E97AC0CBE289}" destId="{26A2E3E9-D506-44E8-844C-7D99B9CC0A23}" srcOrd="0" destOrd="0" presId="urn:microsoft.com/office/officeart/2005/8/layout/vList2"/>
    <dgm:cxn modelId="{1E183376-8571-4F7C-A1CB-A9676DC061F0}" srcId="{5481A51F-F81F-4ADE-90A0-4DEB6CF02D11}" destId="{07C0871D-C873-43DB-AD6B-E97AC0CBE289}" srcOrd="4" destOrd="0" parTransId="{F1BDCFEC-9925-444E-A08E-117B3A96AFE8}" sibTransId="{5ECC4249-0624-49DF-9FAC-CF159E44E928}"/>
    <dgm:cxn modelId="{26252F57-D72E-43E3-9B31-D8E050539C40}" type="presOf" srcId="{B1586EE6-0677-4796-A802-179959F90F61}" destId="{1EBC9E74-9DBB-4B22-A479-22490CCDB2DF}" srcOrd="0" destOrd="0" presId="urn:microsoft.com/office/officeart/2005/8/layout/vList2"/>
    <dgm:cxn modelId="{A3C3E95A-0A32-4A0A-9CD9-9F7E3710AA37}" srcId="{5481A51F-F81F-4ADE-90A0-4DEB6CF02D11}" destId="{B1586EE6-0677-4796-A802-179959F90F61}" srcOrd="0" destOrd="0" parTransId="{D2EF4C8B-22FF-4B1F-B43C-3FB562BC6008}" sibTransId="{F53745A3-F63B-4F59-BAFF-14A3F304F73A}"/>
    <dgm:cxn modelId="{48A93F89-A43F-4243-84ED-DED86B75FA6E}" srcId="{5481A51F-F81F-4ADE-90A0-4DEB6CF02D11}" destId="{0196B67E-DD89-4D46-A06D-62AD630ACA87}" srcOrd="2" destOrd="0" parTransId="{BE5ED47D-70B7-406F-8BE5-E5BA0349515D}" sibTransId="{AB297F77-9633-4CF0-AD93-F8127011A60E}"/>
    <dgm:cxn modelId="{BFE61293-1B5F-432C-8AD0-D8AB160B4DA0}" type="presOf" srcId="{7AF10495-141C-4903-95C0-CC78AD56C8FA}" destId="{1EBDDE13-049D-436B-9F01-4EC07FF49BC1}" srcOrd="0" destOrd="0" presId="urn:microsoft.com/office/officeart/2005/8/layout/vList2"/>
    <dgm:cxn modelId="{8AAB17B5-3DDA-4392-8E79-8AD8CC0E434D}" type="presOf" srcId="{5481A51F-F81F-4ADE-90A0-4DEB6CF02D11}" destId="{7D94DBA9-9566-44E2-BFCE-A344B4EFACAD}" srcOrd="0" destOrd="0" presId="urn:microsoft.com/office/officeart/2005/8/layout/vList2"/>
    <dgm:cxn modelId="{D5F924E6-603D-4BC3-9CF8-8690D467CB6F}" type="presOf" srcId="{0196B67E-DD89-4D46-A06D-62AD630ACA87}" destId="{78ECC6B1-03B0-4134-9021-F3BF9FC1F596}" srcOrd="0" destOrd="0" presId="urn:microsoft.com/office/officeart/2005/8/layout/vList2"/>
    <dgm:cxn modelId="{E73C31E6-CA83-4632-A729-8C139EA31E96}" srcId="{5481A51F-F81F-4ADE-90A0-4DEB6CF02D11}" destId="{A7A8E9EE-4B66-41C4-8924-1C6915E45081}" srcOrd="3" destOrd="0" parTransId="{596B9CB5-7B62-4FCD-BB79-E85AFEDC3315}" sibTransId="{32CD3735-9C56-485A-9AA1-8B463D872B4B}"/>
    <dgm:cxn modelId="{55A51EE9-435D-429D-9D6D-C0A181A466BD}" srcId="{5481A51F-F81F-4ADE-90A0-4DEB6CF02D11}" destId="{0EB3B1B5-7605-4955-BBFB-30175EF72000}" srcOrd="1" destOrd="0" parTransId="{A3A1EE94-3B14-4818-AE8A-A11807E62A78}" sibTransId="{1C484C6A-42B8-490F-BA46-F7F6F042E7C4}"/>
    <dgm:cxn modelId="{218B25F5-89DF-4D8C-900E-7551750E1687}" type="presOf" srcId="{A7A8E9EE-4B66-41C4-8924-1C6915E45081}" destId="{C49C1B45-4ABB-4B03-9078-BE0A2A64598C}" srcOrd="0" destOrd="0" presId="urn:microsoft.com/office/officeart/2005/8/layout/vList2"/>
    <dgm:cxn modelId="{5EB2B180-D2C2-4AD7-92C6-820740A4AE5C}" type="presParOf" srcId="{7D94DBA9-9566-44E2-BFCE-A344B4EFACAD}" destId="{1EBC9E74-9DBB-4B22-A479-22490CCDB2DF}" srcOrd="0" destOrd="0" presId="urn:microsoft.com/office/officeart/2005/8/layout/vList2"/>
    <dgm:cxn modelId="{5671960F-08FF-4703-B27F-BABDB979AA1B}" type="presParOf" srcId="{7D94DBA9-9566-44E2-BFCE-A344B4EFACAD}" destId="{39AB9B3C-87AC-4667-9E4D-03BB7528ECA9}" srcOrd="1" destOrd="0" presId="urn:microsoft.com/office/officeart/2005/8/layout/vList2"/>
    <dgm:cxn modelId="{A8A6760B-7D5A-461F-97C2-944BA4D1F903}" type="presParOf" srcId="{7D94DBA9-9566-44E2-BFCE-A344B4EFACAD}" destId="{F1497880-833A-460B-97A2-68DBC90FDF7A}" srcOrd="2" destOrd="0" presId="urn:microsoft.com/office/officeart/2005/8/layout/vList2"/>
    <dgm:cxn modelId="{346B882B-9E87-4F7B-B5AA-47764571BD0F}" type="presParOf" srcId="{7D94DBA9-9566-44E2-BFCE-A344B4EFACAD}" destId="{E81D06D9-E958-4CD1-89E9-811D1AFFB640}" srcOrd="3" destOrd="0" presId="urn:microsoft.com/office/officeart/2005/8/layout/vList2"/>
    <dgm:cxn modelId="{9A15FEDF-783F-4AAD-8397-EE0B5579357D}" type="presParOf" srcId="{7D94DBA9-9566-44E2-BFCE-A344B4EFACAD}" destId="{78ECC6B1-03B0-4134-9021-F3BF9FC1F596}" srcOrd="4" destOrd="0" presId="urn:microsoft.com/office/officeart/2005/8/layout/vList2"/>
    <dgm:cxn modelId="{0A111DBD-2623-428A-A47F-07DB65E0CF44}" type="presParOf" srcId="{7D94DBA9-9566-44E2-BFCE-A344B4EFACAD}" destId="{D340B2BB-3639-4AE9-AA82-57F1859C413A}" srcOrd="5" destOrd="0" presId="urn:microsoft.com/office/officeart/2005/8/layout/vList2"/>
    <dgm:cxn modelId="{FC8B447B-CA8D-43B5-BBC2-0D8A9B69CD14}" type="presParOf" srcId="{7D94DBA9-9566-44E2-BFCE-A344B4EFACAD}" destId="{C49C1B45-4ABB-4B03-9078-BE0A2A64598C}" srcOrd="6" destOrd="0" presId="urn:microsoft.com/office/officeart/2005/8/layout/vList2"/>
    <dgm:cxn modelId="{9D9BFA50-CC07-4E69-B2AF-1F16D8E0D496}" type="presParOf" srcId="{7D94DBA9-9566-44E2-BFCE-A344B4EFACAD}" destId="{7AAC1062-7270-4A75-B0BF-E4BBDEFEC6DC}" srcOrd="7" destOrd="0" presId="urn:microsoft.com/office/officeart/2005/8/layout/vList2"/>
    <dgm:cxn modelId="{218B50B8-2198-4218-A9F7-25D9FCBFC785}" type="presParOf" srcId="{7D94DBA9-9566-44E2-BFCE-A344B4EFACAD}" destId="{26A2E3E9-D506-44E8-844C-7D99B9CC0A23}" srcOrd="8" destOrd="0" presId="urn:microsoft.com/office/officeart/2005/8/layout/vList2"/>
    <dgm:cxn modelId="{47262E3A-84A1-431B-B0CB-79C3CEA0F4CD}" type="presParOf" srcId="{7D94DBA9-9566-44E2-BFCE-A344B4EFACAD}" destId="{D53DFCE0-800F-466D-B04A-1E0D86960281}" srcOrd="9" destOrd="0" presId="urn:microsoft.com/office/officeart/2005/8/layout/vList2"/>
    <dgm:cxn modelId="{7701A654-0E29-406E-9C8D-5FA0628558BC}" type="presParOf" srcId="{7D94DBA9-9566-44E2-BFCE-A344B4EFACAD}" destId="{1EBDDE13-049D-436B-9F01-4EC07FF49BC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C7E5D1-ABB6-48E4-A51B-631CA93CC87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2532C4-312D-4FCB-9904-BF945A78DD06}">
      <dgm:prSet/>
      <dgm:spPr/>
      <dgm:t>
        <a:bodyPr/>
        <a:lstStyle/>
        <a:p>
          <a:r>
            <a:rPr lang="en-US"/>
            <a:t>We prepared data using “Python”.</a:t>
          </a:r>
        </a:p>
      </dgm:t>
    </dgm:pt>
    <dgm:pt modelId="{BA0DBC68-2416-4F2B-B5BC-5D562217BFB4}" type="parTrans" cxnId="{0028A096-2BFC-4CC6-A36F-F17437D2620E}">
      <dgm:prSet/>
      <dgm:spPr/>
      <dgm:t>
        <a:bodyPr/>
        <a:lstStyle/>
        <a:p>
          <a:endParaRPr lang="en-US"/>
        </a:p>
      </dgm:t>
    </dgm:pt>
    <dgm:pt modelId="{628724E7-2BDD-4B59-9C66-A96F6861F44E}" type="sibTrans" cxnId="{0028A096-2BFC-4CC6-A36F-F17437D2620E}">
      <dgm:prSet/>
      <dgm:spPr/>
      <dgm:t>
        <a:bodyPr/>
        <a:lstStyle/>
        <a:p>
          <a:endParaRPr lang="en-US"/>
        </a:p>
      </dgm:t>
    </dgm:pt>
    <dgm:pt modelId="{9185402A-620F-42D9-9535-4B1F28DFB9E7}">
      <dgm:prSet/>
      <dgm:spPr/>
      <dgm:t>
        <a:bodyPr/>
        <a:lstStyle/>
        <a:p>
          <a:r>
            <a:rPr lang="en-US"/>
            <a:t>There’s no missing values or duplicated values.</a:t>
          </a:r>
        </a:p>
      </dgm:t>
    </dgm:pt>
    <dgm:pt modelId="{F8F47D8A-E801-4B83-87EA-3C1E4ABD3A00}" type="parTrans" cxnId="{9AE97639-9D95-4235-BA05-6C586FC4654E}">
      <dgm:prSet/>
      <dgm:spPr/>
      <dgm:t>
        <a:bodyPr/>
        <a:lstStyle/>
        <a:p>
          <a:endParaRPr lang="en-US"/>
        </a:p>
      </dgm:t>
    </dgm:pt>
    <dgm:pt modelId="{221B53FA-EECE-4277-9B15-14954CB1E984}" type="sibTrans" cxnId="{9AE97639-9D95-4235-BA05-6C586FC4654E}">
      <dgm:prSet/>
      <dgm:spPr/>
      <dgm:t>
        <a:bodyPr/>
        <a:lstStyle/>
        <a:p>
          <a:endParaRPr lang="en-US"/>
        </a:p>
      </dgm:t>
    </dgm:pt>
    <dgm:pt modelId="{43844485-4BB3-4532-BBF8-D5829986592E}">
      <dgm:prSet/>
      <dgm:spPr/>
      <dgm:t>
        <a:bodyPr/>
        <a:lstStyle/>
        <a:p>
          <a:r>
            <a:rPr lang="en-US"/>
            <a:t>We use the describe() function to have a summary statistics.</a:t>
          </a:r>
        </a:p>
      </dgm:t>
    </dgm:pt>
    <dgm:pt modelId="{8D3C5E7C-7731-4510-8DE2-3FBD8F32FE86}" type="parTrans" cxnId="{91293741-7FC0-4858-96ED-76F52EC2DD41}">
      <dgm:prSet/>
      <dgm:spPr/>
      <dgm:t>
        <a:bodyPr/>
        <a:lstStyle/>
        <a:p>
          <a:endParaRPr lang="en-US"/>
        </a:p>
      </dgm:t>
    </dgm:pt>
    <dgm:pt modelId="{E6167BA4-9741-4E81-AFEF-3975A1CEDAC9}" type="sibTrans" cxnId="{91293741-7FC0-4858-96ED-76F52EC2DD41}">
      <dgm:prSet/>
      <dgm:spPr/>
      <dgm:t>
        <a:bodyPr/>
        <a:lstStyle/>
        <a:p>
          <a:endParaRPr lang="en-US"/>
        </a:p>
      </dgm:t>
    </dgm:pt>
    <dgm:pt modelId="{A3991038-9E37-4C2E-A1D0-EB27A56DE114}" type="pres">
      <dgm:prSet presAssocID="{11C7E5D1-ABB6-48E4-A51B-631CA93CC87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CB90C7E-DB64-4471-B801-A290977A9227}" type="pres">
      <dgm:prSet presAssocID="{9C2532C4-312D-4FCB-9904-BF945A78DD06}" presName="hierRoot1" presStyleCnt="0"/>
      <dgm:spPr/>
    </dgm:pt>
    <dgm:pt modelId="{2B03D3D0-D59D-4237-940E-76610633C763}" type="pres">
      <dgm:prSet presAssocID="{9C2532C4-312D-4FCB-9904-BF945A78DD06}" presName="composite" presStyleCnt="0"/>
      <dgm:spPr/>
    </dgm:pt>
    <dgm:pt modelId="{1302BA49-458A-4E62-8C1D-950C95740A67}" type="pres">
      <dgm:prSet presAssocID="{9C2532C4-312D-4FCB-9904-BF945A78DD06}" presName="background" presStyleLbl="node0" presStyleIdx="0" presStyleCnt="3"/>
      <dgm:spPr/>
    </dgm:pt>
    <dgm:pt modelId="{AD01BE80-3C5C-4C08-8130-2B3A05D964D1}" type="pres">
      <dgm:prSet presAssocID="{9C2532C4-312D-4FCB-9904-BF945A78DD06}" presName="text" presStyleLbl="fgAcc0" presStyleIdx="0" presStyleCnt="3">
        <dgm:presLayoutVars>
          <dgm:chPref val="3"/>
        </dgm:presLayoutVars>
      </dgm:prSet>
      <dgm:spPr/>
    </dgm:pt>
    <dgm:pt modelId="{6E089F09-35CF-442D-A3BD-E462E0C8A42F}" type="pres">
      <dgm:prSet presAssocID="{9C2532C4-312D-4FCB-9904-BF945A78DD06}" presName="hierChild2" presStyleCnt="0"/>
      <dgm:spPr/>
    </dgm:pt>
    <dgm:pt modelId="{8EF50184-3A5F-4684-B7DE-FAD4DC3172D7}" type="pres">
      <dgm:prSet presAssocID="{9185402A-620F-42D9-9535-4B1F28DFB9E7}" presName="hierRoot1" presStyleCnt="0"/>
      <dgm:spPr/>
    </dgm:pt>
    <dgm:pt modelId="{D1D8392B-4F13-4510-9403-F22F900AAC8E}" type="pres">
      <dgm:prSet presAssocID="{9185402A-620F-42D9-9535-4B1F28DFB9E7}" presName="composite" presStyleCnt="0"/>
      <dgm:spPr/>
    </dgm:pt>
    <dgm:pt modelId="{C42E6F54-A2A0-4469-B7F7-D40EA5EBB71A}" type="pres">
      <dgm:prSet presAssocID="{9185402A-620F-42D9-9535-4B1F28DFB9E7}" presName="background" presStyleLbl="node0" presStyleIdx="1" presStyleCnt="3"/>
      <dgm:spPr/>
    </dgm:pt>
    <dgm:pt modelId="{6C9BE0D5-55CE-4E1E-9727-77E98D90B68B}" type="pres">
      <dgm:prSet presAssocID="{9185402A-620F-42D9-9535-4B1F28DFB9E7}" presName="text" presStyleLbl="fgAcc0" presStyleIdx="1" presStyleCnt="3">
        <dgm:presLayoutVars>
          <dgm:chPref val="3"/>
        </dgm:presLayoutVars>
      </dgm:prSet>
      <dgm:spPr/>
    </dgm:pt>
    <dgm:pt modelId="{E184CE19-A3CF-47F5-A860-43590A5B7A80}" type="pres">
      <dgm:prSet presAssocID="{9185402A-620F-42D9-9535-4B1F28DFB9E7}" presName="hierChild2" presStyleCnt="0"/>
      <dgm:spPr/>
    </dgm:pt>
    <dgm:pt modelId="{2DB472AA-584C-4C0A-9BED-9991DD059063}" type="pres">
      <dgm:prSet presAssocID="{43844485-4BB3-4532-BBF8-D5829986592E}" presName="hierRoot1" presStyleCnt="0"/>
      <dgm:spPr/>
    </dgm:pt>
    <dgm:pt modelId="{F11AB18D-D667-4F6E-88F9-15A1B70B03D4}" type="pres">
      <dgm:prSet presAssocID="{43844485-4BB3-4532-BBF8-D5829986592E}" presName="composite" presStyleCnt="0"/>
      <dgm:spPr/>
    </dgm:pt>
    <dgm:pt modelId="{9B30096A-3ECB-464C-A364-8966C5289934}" type="pres">
      <dgm:prSet presAssocID="{43844485-4BB3-4532-BBF8-D5829986592E}" presName="background" presStyleLbl="node0" presStyleIdx="2" presStyleCnt="3"/>
      <dgm:spPr/>
    </dgm:pt>
    <dgm:pt modelId="{8BF633BA-A427-400B-AA75-A1ABB9900F58}" type="pres">
      <dgm:prSet presAssocID="{43844485-4BB3-4532-BBF8-D5829986592E}" presName="text" presStyleLbl="fgAcc0" presStyleIdx="2" presStyleCnt="3">
        <dgm:presLayoutVars>
          <dgm:chPref val="3"/>
        </dgm:presLayoutVars>
      </dgm:prSet>
      <dgm:spPr/>
    </dgm:pt>
    <dgm:pt modelId="{D2E5A634-836D-4B5E-A463-D61DD37E66F1}" type="pres">
      <dgm:prSet presAssocID="{43844485-4BB3-4532-BBF8-D5829986592E}" presName="hierChild2" presStyleCnt="0"/>
      <dgm:spPr/>
    </dgm:pt>
  </dgm:ptLst>
  <dgm:cxnLst>
    <dgm:cxn modelId="{204FFD2D-E0F7-48B2-913A-F9D4686347DD}" type="presOf" srcId="{9C2532C4-312D-4FCB-9904-BF945A78DD06}" destId="{AD01BE80-3C5C-4C08-8130-2B3A05D964D1}" srcOrd="0" destOrd="0" presId="urn:microsoft.com/office/officeart/2005/8/layout/hierarchy1"/>
    <dgm:cxn modelId="{9AE97639-9D95-4235-BA05-6C586FC4654E}" srcId="{11C7E5D1-ABB6-48E4-A51B-631CA93CC87C}" destId="{9185402A-620F-42D9-9535-4B1F28DFB9E7}" srcOrd="1" destOrd="0" parTransId="{F8F47D8A-E801-4B83-87EA-3C1E4ABD3A00}" sibTransId="{221B53FA-EECE-4277-9B15-14954CB1E984}"/>
    <dgm:cxn modelId="{91293741-7FC0-4858-96ED-76F52EC2DD41}" srcId="{11C7E5D1-ABB6-48E4-A51B-631CA93CC87C}" destId="{43844485-4BB3-4532-BBF8-D5829986592E}" srcOrd="2" destOrd="0" parTransId="{8D3C5E7C-7731-4510-8DE2-3FBD8F32FE86}" sibTransId="{E6167BA4-9741-4E81-AFEF-3975A1CEDAC9}"/>
    <dgm:cxn modelId="{3F666087-E255-479A-AA4F-7E850131ACC1}" type="presOf" srcId="{11C7E5D1-ABB6-48E4-A51B-631CA93CC87C}" destId="{A3991038-9E37-4C2E-A1D0-EB27A56DE114}" srcOrd="0" destOrd="0" presId="urn:microsoft.com/office/officeart/2005/8/layout/hierarchy1"/>
    <dgm:cxn modelId="{0028A096-2BFC-4CC6-A36F-F17437D2620E}" srcId="{11C7E5D1-ABB6-48E4-A51B-631CA93CC87C}" destId="{9C2532C4-312D-4FCB-9904-BF945A78DD06}" srcOrd="0" destOrd="0" parTransId="{BA0DBC68-2416-4F2B-B5BC-5D562217BFB4}" sibTransId="{628724E7-2BDD-4B59-9C66-A96F6861F44E}"/>
    <dgm:cxn modelId="{78EF239A-7EA3-4705-A15A-868638CDD6A4}" type="presOf" srcId="{9185402A-620F-42D9-9535-4B1F28DFB9E7}" destId="{6C9BE0D5-55CE-4E1E-9727-77E98D90B68B}" srcOrd="0" destOrd="0" presId="urn:microsoft.com/office/officeart/2005/8/layout/hierarchy1"/>
    <dgm:cxn modelId="{58B2B8A5-8E59-4135-BB3C-D5B3DC9500A9}" type="presOf" srcId="{43844485-4BB3-4532-BBF8-D5829986592E}" destId="{8BF633BA-A427-400B-AA75-A1ABB9900F58}" srcOrd="0" destOrd="0" presId="urn:microsoft.com/office/officeart/2005/8/layout/hierarchy1"/>
    <dgm:cxn modelId="{FE11CB5C-C642-4AB3-B5AD-0320BED319E8}" type="presParOf" srcId="{A3991038-9E37-4C2E-A1D0-EB27A56DE114}" destId="{4CB90C7E-DB64-4471-B801-A290977A9227}" srcOrd="0" destOrd="0" presId="urn:microsoft.com/office/officeart/2005/8/layout/hierarchy1"/>
    <dgm:cxn modelId="{33E44805-E990-4231-B4C3-9AF8654D0CB1}" type="presParOf" srcId="{4CB90C7E-DB64-4471-B801-A290977A9227}" destId="{2B03D3D0-D59D-4237-940E-76610633C763}" srcOrd="0" destOrd="0" presId="urn:microsoft.com/office/officeart/2005/8/layout/hierarchy1"/>
    <dgm:cxn modelId="{8A365309-E2FC-478F-BE6F-8C80F39707A0}" type="presParOf" srcId="{2B03D3D0-D59D-4237-940E-76610633C763}" destId="{1302BA49-458A-4E62-8C1D-950C95740A67}" srcOrd="0" destOrd="0" presId="urn:microsoft.com/office/officeart/2005/8/layout/hierarchy1"/>
    <dgm:cxn modelId="{AFFF858D-B6F8-40BA-9126-BFC6A3DF1BB2}" type="presParOf" srcId="{2B03D3D0-D59D-4237-940E-76610633C763}" destId="{AD01BE80-3C5C-4C08-8130-2B3A05D964D1}" srcOrd="1" destOrd="0" presId="urn:microsoft.com/office/officeart/2005/8/layout/hierarchy1"/>
    <dgm:cxn modelId="{FB751261-0039-4409-8E3D-AB26B66827CC}" type="presParOf" srcId="{4CB90C7E-DB64-4471-B801-A290977A9227}" destId="{6E089F09-35CF-442D-A3BD-E462E0C8A42F}" srcOrd="1" destOrd="0" presId="urn:microsoft.com/office/officeart/2005/8/layout/hierarchy1"/>
    <dgm:cxn modelId="{F027F2C7-E54E-499D-AFB4-DB6C469FF06A}" type="presParOf" srcId="{A3991038-9E37-4C2E-A1D0-EB27A56DE114}" destId="{8EF50184-3A5F-4684-B7DE-FAD4DC3172D7}" srcOrd="1" destOrd="0" presId="urn:microsoft.com/office/officeart/2005/8/layout/hierarchy1"/>
    <dgm:cxn modelId="{3B87D453-E2A0-4954-8FB3-776DCB4A7531}" type="presParOf" srcId="{8EF50184-3A5F-4684-B7DE-FAD4DC3172D7}" destId="{D1D8392B-4F13-4510-9403-F22F900AAC8E}" srcOrd="0" destOrd="0" presId="urn:microsoft.com/office/officeart/2005/8/layout/hierarchy1"/>
    <dgm:cxn modelId="{C18702C2-6209-4ACA-AE29-893150B61DB0}" type="presParOf" srcId="{D1D8392B-4F13-4510-9403-F22F900AAC8E}" destId="{C42E6F54-A2A0-4469-B7F7-D40EA5EBB71A}" srcOrd="0" destOrd="0" presId="urn:microsoft.com/office/officeart/2005/8/layout/hierarchy1"/>
    <dgm:cxn modelId="{CC3AD68C-3840-4D5B-AC10-5276A355CC2B}" type="presParOf" srcId="{D1D8392B-4F13-4510-9403-F22F900AAC8E}" destId="{6C9BE0D5-55CE-4E1E-9727-77E98D90B68B}" srcOrd="1" destOrd="0" presId="urn:microsoft.com/office/officeart/2005/8/layout/hierarchy1"/>
    <dgm:cxn modelId="{3736558E-E24D-4BD1-964E-7AB7BA3AAE72}" type="presParOf" srcId="{8EF50184-3A5F-4684-B7DE-FAD4DC3172D7}" destId="{E184CE19-A3CF-47F5-A860-43590A5B7A80}" srcOrd="1" destOrd="0" presId="urn:microsoft.com/office/officeart/2005/8/layout/hierarchy1"/>
    <dgm:cxn modelId="{EC5C4179-268B-486E-8BA3-C95920045791}" type="presParOf" srcId="{A3991038-9E37-4C2E-A1D0-EB27A56DE114}" destId="{2DB472AA-584C-4C0A-9BED-9991DD059063}" srcOrd="2" destOrd="0" presId="urn:microsoft.com/office/officeart/2005/8/layout/hierarchy1"/>
    <dgm:cxn modelId="{4D6E5222-26CA-43A6-B2AB-CA6543F9E86C}" type="presParOf" srcId="{2DB472AA-584C-4C0A-9BED-9991DD059063}" destId="{F11AB18D-D667-4F6E-88F9-15A1B70B03D4}" srcOrd="0" destOrd="0" presId="urn:microsoft.com/office/officeart/2005/8/layout/hierarchy1"/>
    <dgm:cxn modelId="{DFED9BC4-7E3D-4F19-9404-E94462B72AAE}" type="presParOf" srcId="{F11AB18D-D667-4F6E-88F9-15A1B70B03D4}" destId="{9B30096A-3ECB-464C-A364-8966C5289934}" srcOrd="0" destOrd="0" presId="urn:microsoft.com/office/officeart/2005/8/layout/hierarchy1"/>
    <dgm:cxn modelId="{99208B1F-92F4-4836-8589-3538E075CEE7}" type="presParOf" srcId="{F11AB18D-D667-4F6E-88F9-15A1B70B03D4}" destId="{8BF633BA-A427-400B-AA75-A1ABB9900F58}" srcOrd="1" destOrd="0" presId="urn:microsoft.com/office/officeart/2005/8/layout/hierarchy1"/>
    <dgm:cxn modelId="{8DB5BB96-77CD-4247-B8EB-29C38B655AB9}" type="presParOf" srcId="{2DB472AA-584C-4C0A-9BED-9991DD059063}" destId="{D2E5A634-836D-4B5E-A463-D61DD37E66F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C9E74-9DBB-4B22-A479-22490CCDB2DF}">
      <dsp:nvSpPr>
        <dsp:cNvPr id="0" name=""/>
        <dsp:cNvSpPr/>
      </dsp:nvSpPr>
      <dsp:spPr>
        <a:xfrm>
          <a:off x="0" y="27579"/>
          <a:ext cx="9520238" cy="6060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Overview</a:t>
          </a:r>
        </a:p>
      </dsp:txBody>
      <dsp:txXfrm>
        <a:off x="29584" y="57163"/>
        <a:ext cx="9461070" cy="546855"/>
      </dsp:txXfrm>
    </dsp:sp>
    <dsp:sp modelId="{F1497880-833A-460B-97A2-68DBC90FDF7A}">
      <dsp:nvSpPr>
        <dsp:cNvPr id="0" name=""/>
        <dsp:cNvSpPr/>
      </dsp:nvSpPr>
      <dsp:spPr>
        <a:xfrm>
          <a:off x="0" y="705603"/>
          <a:ext cx="9520238" cy="6060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Exploration using Python</a:t>
          </a:r>
        </a:p>
      </dsp:txBody>
      <dsp:txXfrm>
        <a:off x="29584" y="735187"/>
        <a:ext cx="9461070" cy="546855"/>
      </dsp:txXfrm>
    </dsp:sp>
    <dsp:sp modelId="{78ECC6B1-03B0-4134-9021-F3BF9FC1F596}">
      <dsp:nvSpPr>
        <dsp:cNvPr id="0" name=""/>
        <dsp:cNvSpPr/>
      </dsp:nvSpPr>
      <dsp:spPr>
        <a:xfrm>
          <a:off x="0" y="1383626"/>
          <a:ext cx="9520238" cy="6060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RapidMiner</a:t>
          </a:r>
        </a:p>
      </dsp:txBody>
      <dsp:txXfrm>
        <a:off x="29584" y="1413210"/>
        <a:ext cx="9461070" cy="546855"/>
      </dsp:txXfrm>
    </dsp:sp>
    <dsp:sp modelId="{C49C1B45-4ABB-4B03-9078-BE0A2A64598C}">
      <dsp:nvSpPr>
        <dsp:cNvPr id="0" name=""/>
        <dsp:cNvSpPr/>
      </dsp:nvSpPr>
      <dsp:spPr>
        <a:xfrm>
          <a:off x="0" y="2061650"/>
          <a:ext cx="9520238" cy="6060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Python</a:t>
          </a:r>
        </a:p>
      </dsp:txBody>
      <dsp:txXfrm>
        <a:off x="29584" y="2091234"/>
        <a:ext cx="9461070" cy="546855"/>
      </dsp:txXfrm>
    </dsp:sp>
    <dsp:sp modelId="{26A2E3E9-D506-44E8-844C-7D99B9CC0A23}">
      <dsp:nvSpPr>
        <dsp:cNvPr id="0" name=""/>
        <dsp:cNvSpPr/>
      </dsp:nvSpPr>
      <dsp:spPr>
        <a:xfrm>
          <a:off x="0" y="2739673"/>
          <a:ext cx="9520238" cy="6060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Accuracy Comparison</a:t>
          </a:r>
        </a:p>
      </dsp:txBody>
      <dsp:txXfrm>
        <a:off x="29584" y="2769257"/>
        <a:ext cx="9461070" cy="546855"/>
      </dsp:txXfrm>
    </dsp:sp>
    <dsp:sp modelId="{1EBDDE13-049D-436B-9F01-4EC07FF49BC1}">
      <dsp:nvSpPr>
        <dsp:cNvPr id="0" name=""/>
        <dsp:cNvSpPr/>
      </dsp:nvSpPr>
      <dsp:spPr>
        <a:xfrm>
          <a:off x="0" y="3417696"/>
          <a:ext cx="9520238" cy="6060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Conclusion</a:t>
          </a:r>
        </a:p>
      </dsp:txBody>
      <dsp:txXfrm>
        <a:off x="29584" y="3447280"/>
        <a:ext cx="9461070" cy="5468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2BA49-458A-4E62-8C1D-950C95740A67}">
      <dsp:nvSpPr>
        <dsp:cNvPr id="0" name=""/>
        <dsp:cNvSpPr/>
      </dsp:nvSpPr>
      <dsp:spPr>
        <a:xfrm>
          <a:off x="0" y="879607"/>
          <a:ext cx="2859285" cy="1815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1BE80-3C5C-4C08-8130-2B3A05D964D1}">
      <dsp:nvSpPr>
        <dsp:cNvPr id="0" name=""/>
        <dsp:cNvSpPr/>
      </dsp:nvSpPr>
      <dsp:spPr>
        <a:xfrm>
          <a:off x="317698" y="1181420"/>
          <a:ext cx="2859285" cy="18156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 prepared data using “Python”.</a:t>
          </a:r>
        </a:p>
      </dsp:txBody>
      <dsp:txXfrm>
        <a:off x="370876" y="1234598"/>
        <a:ext cx="2752929" cy="1709290"/>
      </dsp:txXfrm>
    </dsp:sp>
    <dsp:sp modelId="{C42E6F54-A2A0-4469-B7F7-D40EA5EBB71A}">
      <dsp:nvSpPr>
        <dsp:cNvPr id="0" name=""/>
        <dsp:cNvSpPr/>
      </dsp:nvSpPr>
      <dsp:spPr>
        <a:xfrm>
          <a:off x="3494682" y="879607"/>
          <a:ext cx="2859285" cy="1815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BE0D5-55CE-4E1E-9727-77E98D90B68B}">
      <dsp:nvSpPr>
        <dsp:cNvPr id="0" name=""/>
        <dsp:cNvSpPr/>
      </dsp:nvSpPr>
      <dsp:spPr>
        <a:xfrm>
          <a:off x="3812381" y="1181420"/>
          <a:ext cx="2859285" cy="18156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There’s no missing values or duplicated values.</a:t>
          </a:r>
        </a:p>
      </dsp:txBody>
      <dsp:txXfrm>
        <a:off x="3865559" y="1234598"/>
        <a:ext cx="2752929" cy="1709290"/>
      </dsp:txXfrm>
    </dsp:sp>
    <dsp:sp modelId="{9B30096A-3ECB-464C-A364-8966C5289934}">
      <dsp:nvSpPr>
        <dsp:cNvPr id="0" name=""/>
        <dsp:cNvSpPr/>
      </dsp:nvSpPr>
      <dsp:spPr>
        <a:xfrm>
          <a:off x="6989365" y="879607"/>
          <a:ext cx="2859285" cy="1815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633BA-A427-400B-AA75-A1ABB9900F58}">
      <dsp:nvSpPr>
        <dsp:cNvPr id="0" name=""/>
        <dsp:cNvSpPr/>
      </dsp:nvSpPr>
      <dsp:spPr>
        <a:xfrm>
          <a:off x="7307064" y="1181420"/>
          <a:ext cx="2859285" cy="18156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 use the describe() function to have a summary statistics.</a:t>
          </a:r>
        </a:p>
      </dsp:txBody>
      <dsp:txXfrm>
        <a:off x="7360242" y="1234598"/>
        <a:ext cx="2752929" cy="1709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0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35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437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092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540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337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532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860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633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480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75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86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488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134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699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35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339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79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37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2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Breast Cancer Detection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3D6299B6-7F31-6BDD-EFF3-58C401B9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06C514D-6532-3FD4-4FE9-019EA1E0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BCC407-2F4D-14C4-D404-54EE5B8B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pic>
        <p:nvPicPr>
          <p:cNvPr id="7" name="Picture Placeholder 6" descr="Logo, calendar&#10;&#10;Description automatically generated">
            <a:extLst>
              <a:ext uri="{FF2B5EF4-FFF2-40B4-BE49-F238E27FC236}">
                <a16:creationId xmlns:a16="http://schemas.microsoft.com/office/drawing/2014/main" id="{16D4F7EF-0C05-5A9B-547A-7A84C5211B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37769" y="1757363"/>
            <a:ext cx="6194074" cy="4351337"/>
          </a:xfrm>
          <a:noFill/>
        </p:spPr>
      </p:pic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DAE1-721C-B7E8-9ACF-23927AB0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4179E-D8D4-7DEC-9DC1-5683F85F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ABE7-DAC7-8798-4D30-3E333675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DC82A8-B01B-BD24-39AE-AC5A2B74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DE3780F0-6AB3-5791-BE77-25004C87CF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8764" y="1995488"/>
            <a:ext cx="7151262" cy="4051300"/>
          </a:xfrm>
        </p:spPr>
      </p:pic>
    </p:spTree>
    <p:extLst>
      <p:ext uri="{BB962C8B-B14F-4D97-AF65-F5344CB8AC3E}">
        <p14:creationId xmlns:p14="http://schemas.microsoft.com/office/powerpoint/2010/main" val="369732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DAE1-721C-B7E8-9ACF-23927AB0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4179E-D8D4-7DEC-9DC1-5683F85F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ABE7-DAC7-8798-4D30-3E333675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DC82A8-B01B-BD24-39AE-AC5A2B74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  <p:pic>
        <p:nvPicPr>
          <p:cNvPr id="10" name="Content Placeholder 9" descr="Chart, histogram&#10;&#10;Description automatically generated">
            <a:extLst>
              <a:ext uri="{FF2B5EF4-FFF2-40B4-BE49-F238E27FC236}">
                <a16:creationId xmlns:a16="http://schemas.microsoft.com/office/drawing/2014/main" id="{336AEEEE-366E-B2B2-2552-7E6B29D2D3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57363" y="1995488"/>
            <a:ext cx="6874678" cy="4051300"/>
          </a:xfrm>
        </p:spPr>
      </p:pic>
    </p:spTree>
    <p:extLst>
      <p:ext uri="{BB962C8B-B14F-4D97-AF65-F5344CB8AC3E}">
        <p14:creationId xmlns:p14="http://schemas.microsoft.com/office/powerpoint/2010/main" val="428611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DAE1-721C-B7E8-9ACF-23927AB0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4179E-D8D4-7DEC-9DC1-5683F85F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ABE7-DAC7-8798-4D30-3E333675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DC82A8-B01B-BD24-39AE-AC5A2B74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12E57224-FE16-9084-BFBA-8316ACB70E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71638" y="1995488"/>
            <a:ext cx="7222895" cy="4051300"/>
          </a:xfrm>
        </p:spPr>
      </p:pic>
    </p:spTree>
    <p:extLst>
      <p:ext uri="{BB962C8B-B14F-4D97-AF65-F5344CB8AC3E}">
        <p14:creationId xmlns:p14="http://schemas.microsoft.com/office/powerpoint/2010/main" val="2515468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DAE1-721C-B7E8-9ACF-23927AB0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4179E-D8D4-7DEC-9DC1-5683F85F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ABE7-DAC7-8798-4D30-3E333675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DC82A8-B01B-BD24-39AE-AC5A2B74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8EC793FC-75E0-F656-07BC-D0FB18A6C4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8763" y="1825625"/>
            <a:ext cx="7587456" cy="4129088"/>
          </a:xfrm>
        </p:spPr>
      </p:pic>
    </p:spTree>
    <p:extLst>
      <p:ext uri="{BB962C8B-B14F-4D97-AF65-F5344CB8AC3E}">
        <p14:creationId xmlns:p14="http://schemas.microsoft.com/office/powerpoint/2010/main" val="428504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miner(Decision Tree)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F8E3E0B-C916-EF4F-336E-0602C01AD9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719618" y="2151063"/>
            <a:ext cx="6380102" cy="3563937"/>
          </a:xfrm>
        </p:spPr>
      </p:pic>
    </p:spTree>
    <p:extLst>
      <p:ext uri="{BB962C8B-B14F-4D97-AF65-F5344CB8AC3E}">
        <p14:creationId xmlns:p14="http://schemas.microsoft.com/office/powerpoint/2010/main" val="429438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miner(Decision Tree)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761B1FF6-28EB-BFAA-E2DD-D0DF5B6F05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31021" y="1792570"/>
            <a:ext cx="7527304" cy="4534870"/>
          </a:xfrm>
        </p:spPr>
      </p:pic>
    </p:spTree>
    <p:extLst>
      <p:ext uri="{BB962C8B-B14F-4D97-AF65-F5344CB8AC3E}">
        <p14:creationId xmlns:p14="http://schemas.microsoft.com/office/powerpoint/2010/main" val="35710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miner(Decision Tree)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16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06F690-9EB6-83DF-3193-5989E7A9E3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35457" y="1500188"/>
            <a:ext cx="7786752" cy="5357812"/>
          </a:xfrm>
        </p:spPr>
      </p:pic>
    </p:spTree>
    <p:extLst>
      <p:ext uri="{BB962C8B-B14F-4D97-AF65-F5344CB8AC3E}">
        <p14:creationId xmlns:p14="http://schemas.microsoft.com/office/powerpoint/2010/main" val="426669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miner(Decision Tree)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57E0335F-BC78-08F4-88C2-5C8FC4D30E8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43087" y="2151063"/>
            <a:ext cx="7729537" cy="3563937"/>
          </a:xfrm>
        </p:spPr>
      </p:pic>
    </p:spTree>
    <p:extLst>
      <p:ext uri="{BB962C8B-B14F-4D97-AF65-F5344CB8AC3E}">
        <p14:creationId xmlns:p14="http://schemas.microsoft.com/office/powerpoint/2010/main" val="4075932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miner(Naïve Bayes)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18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0868DE1-930C-8D3E-E989-25CB57B324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291271" y="1825625"/>
            <a:ext cx="7609967" cy="4283075"/>
          </a:xfrm>
        </p:spPr>
      </p:pic>
    </p:spTree>
    <p:extLst>
      <p:ext uri="{BB962C8B-B14F-4D97-AF65-F5344CB8AC3E}">
        <p14:creationId xmlns:p14="http://schemas.microsoft.com/office/powerpoint/2010/main" val="149321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miner(Naïve Bayes)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19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55C82C-2288-D6BF-0EDF-151597C340E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11405" y="1757363"/>
            <a:ext cx="8175569" cy="4351337"/>
          </a:xfrm>
        </p:spPr>
      </p:pic>
    </p:spTree>
    <p:extLst>
      <p:ext uri="{BB962C8B-B14F-4D97-AF65-F5344CB8AC3E}">
        <p14:creationId xmlns:p14="http://schemas.microsoft.com/office/powerpoint/2010/main" val="215553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3156-8F8F-B884-CF70-C657BFBC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Team Members</a:t>
            </a:r>
          </a:p>
        </p:txBody>
      </p:sp>
      <p:pic>
        <p:nvPicPr>
          <p:cNvPr id="11" name="Picture 8" descr="Hands holding each other's wrists and interlinked to form a circle">
            <a:extLst>
              <a:ext uri="{FF2B5EF4-FFF2-40B4-BE49-F238E27FC236}">
                <a16:creationId xmlns:a16="http://schemas.microsoft.com/office/drawing/2014/main" id="{5F4E3256-B4B3-3B7C-AF18-F3133C987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0" r="13935" b="-2"/>
          <a:stretch/>
        </p:blipFill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149075-9128-72A9-C932-1932FF9E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/>
          <a:p>
            <a:r>
              <a:rPr lang="en-US" dirty="0"/>
              <a:t>Asmaa Adel Omar </a:t>
            </a:r>
          </a:p>
          <a:p>
            <a:r>
              <a:rPr lang="en-US" dirty="0"/>
              <a:t>ID: 20180460</a:t>
            </a:r>
          </a:p>
          <a:p>
            <a:r>
              <a:rPr lang="en-US" dirty="0"/>
              <a:t>Abdelkarim Al-Dali </a:t>
            </a:r>
            <a:r>
              <a:rPr lang="en-US" dirty="0" err="1"/>
              <a:t>GasmEl-bari</a:t>
            </a:r>
            <a:endParaRPr lang="en-US" dirty="0"/>
          </a:p>
          <a:p>
            <a:r>
              <a:rPr lang="en-US" dirty="0"/>
              <a:t>ID: 20180428</a:t>
            </a:r>
          </a:p>
          <a:p>
            <a:r>
              <a:rPr lang="en-US" dirty="0"/>
              <a:t>Ameen Fouad</a:t>
            </a:r>
          </a:p>
          <a:p>
            <a:r>
              <a:rPr lang="en-US" dirty="0"/>
              <a:t>ID: 20180398</a:t>
            </a:r>
          </a:p>
          <a:p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8381C-73B3-A557-79CF-9F5AAF4C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27AD8-D29B-BDE6-00CD-AE912194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C44B07-E438-2B33-34B6-A6E6F11D0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20831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miner(Naïve Bayes)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20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FDDA3BD-F1E2-201E-FD3A-C6FE172F35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731541" y="1757363"/>
            <a:ext cx="7406531" cy="4351337"/>
          </a:xfrm>
          <a:noFill/>
        </p:spPr>
      </p:pic>
    </p:spTree>
    <p:extLst>
      <p:ext uri="{BB962C8B-B14F-4D97-AF65-F5344CB8AC3E}">
        <p14:creationId xmlns:p14="http://schemas.microsoft.com/office/powerpoint/2010/main" val="5578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miner(Naïve Bayes)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21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AFF1E6-90E8-E0EB-EE9B-1F90F5E08A3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51035" y="1757363"/>
            <a:ext cx="7567542" cy="4351337"/>
          </a:xfrm>
          <a:noFill/>
        </p:spPr>
      </p:pic>
    </p:spTree>
    <p:extLst>
      <p:ext uri="{BB962C8B-B14F-4D97-AF65-F5344CB8AC3E}">
        <p14:creationId xmlns:p14="http://schemas.microsoft.com/office/powerpoint/2010/main" val="1406960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miner(Neural Network)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22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C20C04E-B509-7CCF-93AA-0F16DE44F9B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43039" y="1757363"/>
            <a:ext cx="8429624" cy="4351337"/>
          </a:xfrm>
        </p:spPr>
      </p:pic>
    </p:spTree>
    <p:extLst>
      <p:ext uri="{BB962C8B-B14F-4D97-AF65-F5344CB8AC3E}">
        <p14:creationId xmlns:p14="http://schemas.microsoft.com/office/powerpoint/2010/main" val="3690424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miner(Neural Network)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23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875789F-335C-72B1-622F-6988E9896D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35458" y="1757363"/>
            <a:ext cx="8108618" cy="4351337"/>
          </a:xfrm>
        </p:spPr>
      </p:pic>
    </p:spTree>
    <p:extLst>
      <p:ext uri="{BB962C8B-B14F-4D97-AF65-F5344CB8AC3E}">
        <p14:creationId xmlns:p14="http://schemas.microsoft.com/office/powerpoint/2010/main" val="3600290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miner(Neural Network)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24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27A07D-FE25-BFF0-32AF-752E0D7393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10315" y="1757363"/>
            <a:ext cx="9246227" cy="4823953"/>
          </a:xfrm>
          <a:noFill/>
        </p:spPr>
      </p:pic>
    </p:spTree>
    <p:extLst>
      <p:ext uri="{BB962C8B-B14F-4D97-AF65-F5344CB8AC3E}">
        <p14:creationId xmlns:p14="http://schemas.microsoft.com/office/powerpoint/2010/main" val="2332054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miner(Rule induction)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25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E194BD12-8D36-78FA-2E37-4BCC0404BF2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316348" y="1757363"/>
            <a:ext cx="7399152" cy="4351337"/>
          </a:xfrm>
        </p:spPr>
      </p:pic>
    </p:spTree>
    <p:extLst>
      <p:ext uri="{BB962C8B-B14F-4D97-AF65-F5344CB8AC3E}">
        <p14:creationId xmlns:p14="http://schemas.microsoft.com/office/powerpoint/2010/main" val="3556399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miner(Rule induction)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26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F62227-F262-0424-883E-A4C6BDAB07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07391" y="1757363"/>
            <a:ext cx="8908172" cy="4491036"/>
          </a:xfrm>
        </p:spPr>
      </p:pic>
    </p:spTree>
    <p:extLst>
      <p:ext uri="{BB962C8B-B14F-4D97-AF65-F5344CB8AC3E}">
        <p14:creationId xmlns:p14="http://schemas.microsoft.com/office/powerpoint/2010/main" val="192511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miner(Rule induction)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27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14286E-8D5E-3B8F-E79D-C4864725A90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87327" y="1757363"/>
            <a:ext cx="9505664" cy="4657725"/>
          </a:xfrm>
        </p:spPr>
      </p:pic>
    </p:spTree>
    <p:extLst>
      <p:ext uri="{BB962C8B-B14F-4D97-AF65-F5344CB8AC3E}">
        <p14:creationId xmlns:p14="http://schemas.microsoft.com/office/powerpoint/2010/main" val="4286224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Rapid miner(Rule induction)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011902B-BB7B-CDDC-27DB-F7938DD813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14513" y="1797205"/>
            <a:ext cx="6780561" cy="3917795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28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1301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Rapid miner(SVM)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29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21DDC4E-7F58-18F6-AB5E-B3A9737813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71601" y="1825625"/>
            <a:ext cx="8801100" cy="3889375"/>
          </a:xfrm>
        </p:spPr>
      </p:pic>
    </p:spTree>
    <p:extLst>
      <p:ext uri="{BB962C8B-B14F-4D97-AF65-F5344CB8AC3E}">
        <p14:creationId xmlns:p14="http://schemas.microsoft.com/office/powerpoint/2010/main" val="335107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27425F-5AC9-4920-9FC4-42830819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3B5463C-DB51-444A-8430-9D25C66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EDF2856-4FE9-4EE3-B977-6911F316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8D1FC6F8-0BCD-47E9-9C64-690771D9C1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3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F364E8B-A603-4351-A494-1AC20764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graphicFrame>
        <p:nvGraphicFramePr>
          <p:cNvPr id="16" name="Content Placeholder 8">
            <a:extLst>
              <a:ext uri="{FF2B5EF4-FFF2-40B4-BE49-F238E27FC236}">
                <a16:creationId xmlns:a16="http://schemas.microsoft.com/office/drawing/2014/main" id="{3780FB76-6DF9-670C-3652-AFF7E1C7363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47229123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5727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Rapid miner(SVM)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30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D1DB78-EC14-AA30-4411-D88162B291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57326" y="1671639"/>
            <a:ext cx="8772524" cy="4257674"/>
          </a:xfrm>
        </p:spPr>
      </p:pic>
    </p:spTree>
    <p:extLst>
      <p:ext uri="{BB962C8B-B14F-4D97-AF65-F5344CB8AC3E}">
        <p14:creationId xmlns:p14="http://schemas.microsoft.com/office/powerpoint/2010/main" val="378972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Rapid miner(SVM)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31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F5DBE6-EBF1-6205-6671-C2FED483FD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71614" y="1571625"/>
            <a:ext cx="8529636" cy="4143375"/>
          </a:xfrm>
        </p:spPr>
      </p:pic>
    </p:spTree>
    <p:extLst>
      <p:ext uri="{BB962C8B-B14F-4D97-AF65-F5344CB8AC3E}">
        <p14:creationId xmlns:p14="http://schemas.microsoft.com/office/powerpoint/2010/main" val="349726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Rapid miner(SVM)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32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B3A878D-61AA-DC31-9B45-16B852541E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85889" y="1700213"/>
            <a:ext cx="7929562" cy="4014787"/>
          </a:xfrm>
        </p:spPr>
      </p:pic>
    </p:spTree>
    <p:extLst>
      <p:ext uri="{BB962C8B-B14F-4D97-AF65-F5344CB8AC3E}">
        <p14:creationId xmlns:p14="http://schemas.microsoft.com/office/powerpoint/2010/main" val="1722191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C7A8-F246-D628-F701-746EF21F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(Decision Tree)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7EFE01-D6C3-E376-4DC2-0D445AE5CD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5875" y="1825625"/>
            <a:ext cx="8443913" cy="39893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63D4E-A1D0-8D08-7ABD-D1BBE3CC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0C96-D97F-1AEE-8D81-B63743EB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6F0A9D-9A07-0829-B331-443BE245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206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C7A8-F246-D628-F701-746EF21F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</a:t>
            </a:r>
            <a:r>
              <a:rPr lang="en-US" dirty="0" err="1"/>
              <a:t>SVm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63D4E-A1D0-8D08-7ABD-D1BBE3CC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0C96-D97F-1AEE-8D81-B63743EB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6F0A9D-9A07-0829-B331-443BE245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D7E609-2E12-5924-D62D-7CDC864A54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43138" y="1657350"/>
            <a:ext cx="7600949" cy="4143375"/>
          </a:xfrm>
        </p:spPr>
      </p:pic>
    </p:spTree>
    <p:extLst>
      <p:ext uri="{BB962C8B-B14F-4D97-AF65-F5344CB8AC3E}">
        <p14:creationId xmlns:p14="http://schemas.microsoft.com/office/powerpoint/2010/main" val="503972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C7A8-F246-D628-F701-746EF21F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(Naïve bayes)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63D4E-A1D0-8D08-7ABD-D1BBE3CC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0C96-D97F-1AEE-8D81-B63743EB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6F0A9D-9A07-0829-B331-443BE245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DA69B1-ED58-BCEE-5D18-2C002F154A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43163" y="1825624"/>
            <a:ext cx="7086600" cy="3889375"/>
          </a:xfrm>
        </p:spPr>
      </p:pic>
    </p:spTree>
    <p:extLst>
      <p:ext uri="{BB962C8B-B14F-4D97-AF65-F5344CB8AC3E}">
        <p14:creationId xmlns:p14="http://schemas.microsoft.com/office/powerpoint/2010/main" val="1233144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C7A8-F246-D628-F701-746EF21F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(Neural network)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63D4E-A1D0-8D08-7ABD-D1BBE3CC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0C96-D97F-1AEE-8D81-B63743EB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6F0A9D-9A07-0829-B331-443BE245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C4E8DB-3CC1-1CEC-949E-CF5AB26715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43869" y="1714500"/>
            <a:ext cx="7534275" cy="4100513"/>
          </a:xfrm>
        </p:spPr>
      </p:pic>
    </p:spTree>
    <p:extLst>
      <p:ext uri="{BB962C8B-B14F-4D97-AF65-F5344CB8AC3E}">
        <p14:creationId xmlns:p14="http://schemas.microsoft.com/office/powerpoint/2010/main" val="3534045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C7A8-F246-D628-F701-746EF21F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(Logistic Regression)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63D4E-A1D0-8D08-7ABD-D1BBE3CC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0C96-D97F-1AEE-8D81-B63743EB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6F0A9D-9A07-0829-B331-443BE245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3E2D3C6F-9F9D-4A71-6469-449CEA888E8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64776" y="1665027"/>
            <a:ext cx="7356155" cy="3872967"/>
          </a:xfrm>
        </p:spPr>
      </p:pic>
    </p:spTree>
    <p:extLst>
      <p:ext uri="{BB962C8B-B14F-4D97-AF65-F5344CB8AC3E}">
        <p14:creationId xmlns:p14="http://schemas.microsoft.com/office/powerpoint/2010/main" val="2434016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9AF3-CE45-60B8-4E3C-7F68CE2D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Accuracy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B4450-E65B-48EB-6EF9-8882DEEB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0FF83-6417-E3C0-9DAD-A69F73F9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532779-03BF-4E3C-C8E1-E24CF40E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76B3701-9745-CD41-0C65-21C94AF37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682807"/>
              </p:ext>
            </p:extLst>
          </p:nvPr>
        </p:nvGraphicFramePr>
        <p:xfrm>
          <a:off x="1101075" y="1995488"/>
          <a:ext cx="9475502" cy="3876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3083">
                  <a:extLst>
                    <a:ext uri="{9D8B030D-6E8A-4147-A177-3AD203B41FA5}">
                      <a16:colId xmlns:a16="http://schemas.microsoft.com/office/drawing/2014/main" val="2935533806"/>
                    </a:ext>
                  </a:extLst>
                </a:gridCol>
                <a:gridCol w="4462419">
                  <a:extLst>
                    <a:ext uri="{9D8B030D-6E8A-4147-A177-3AD203B41FA5}">
                      <a16:colId xmlns:a16="http://schemas.microsoft.com/office/drawing/2014/main" val="2909729062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  Rapid Miner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   Accuracy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2793830508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r>
                        <a:rPr lang="en-US" sz="2900" dirty="0"/>
                        <a:t>                        SVM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                     98.83%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1589171243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    ANN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                     99.24%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2321888998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 Decision Tree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                     95.61%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686830452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Rule Induction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                     94.02%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2465233061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  Naïve Bayes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                     94.02%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1012285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181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3687-5282-2AA8-1505-8B4E4AE0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1A5F1-7F45-A0C4-5B9D-C7C1A139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A5A5A-E463-F7BA-F83E-C3007F20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7588F8-9A0A-0ED9-113D-D6E1F88A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B9956ED-5779-721E-73FE-9641F0FB0AC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29408065"/>
              </p:ext>
            </p:extLst>
          </p:nvPr>
        </p:nvGraphicFramePr>
        <p:xfrm>
          <a:off x="1050879" y="1825625"/>
          <a:ext cx="8791620" cy="4516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5810">
                  <a:extLst>
                    <a:ext uri="{9D8B030D-6E8A-4147-A177-3AD203B41FA5}">
                      <a16:colId xmlns:a16="http://schemas.microsoft.com/office/drawing/2014/main" val="93926157"/>
                    </a:ext>
                  </a:extLst>
                </a:gridCol>
                <a:gridCol w="4395810">
                  <a:extLst>
                    <a:ext uri="{9D8B030D-6E8A-4147-A177-3AD203B41FA5}">
                      <a16:colId xmlns:a16="http://schemas.microsoft.com/office/drawing/2014/main" val="3973674567"/>
                    </a:ext>
                  </a:extLst>
                </a:gridCol>
              </a:tblGrid>
              <a:tr h="752793"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 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939614"/>
                  </a:ext>
                </a:extLst>
              </a:tr>
              <a:tr h="752793"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92.98%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170649"/>
                  </a:ext>
                </a:extLst>
              </a:tr>
              <a:tr h="752793"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94.15%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270321"/>
                  </a:ext>
                </a:extLst>
              </a:tr>
              <a:tr h="752793"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96.49%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57127"/>
                  </a:ext>
                </a:extLst>
              </a:tr>
              <a:tr h="752793"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97.07%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139262"/>
                  </a:ext>
                </a:extLst>
              </a:tr>
              <a:tr h="752793"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97.07%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816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66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Overview</a:t>
            </a:r>
          </a:p>
        </p:txBody>
      </p:sp>
      <p:pic>
        <p:nvPicPr>
          <p:cNvPr id="5" name="Picture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2A8FCD01-F0F5-8B61-DB5D-C613B50E55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455" r="16461" b="1"/>
          <a:stretch/>
        </p:blipFill>
        <p:spPr>
          <a:xfrm>
            <a:off x="4" y="2"/>
            <a:ext cx="7037119" cy="6857999"/>
          </a:xfrm>
          <a:noFill/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Features are computed from a digitized image of a fine needle aspirate (FNA) of a breast mass. They describe characteristics of the cell nuclei present in the image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ar-EG" dirty="0"/>
          </a:p>
          <a:p>
            <a:r>
              <a:rPr lang="en-US" dirty="0"/>
              <a:t>Predict whether the cancer is benign or malignant using some classification algorithms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743D57DF-21C1-4455-B7C2-0ADA5F7438B1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4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windmill, outdoor object&#10;&#10;Description automatically generated">
            <a:extLst>
              <a:ext uri="{FF2B5EF4-FFF2-40B4-BE49-F238E27FC236}">
                <a16:creationId xmlns:a16="http://schemas.microsoft.com/office/drawing/2014/main" id="{C7CCBADD-5C8F-45A3-2B2C-048CFBFC71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8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53687-5282-2AA8-1505-8B4E4AE0E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C3D0D5-E4DA-0891-981E-4535FF88A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From both “Rapid Miner” and “Python” we find the Neural Network algorithm got the highest accuracy so for future we will use them for breast cancer classification problem.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1A5F1-7F45-A0C4-5B9D-C7C1A139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A5A5A-E463-F7BA-F83E-C3007F20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7588F8-9A0A-0ED9-113D-D6E1F88A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381236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98C3A2-0B4F-42DC-8C59-1364B8EF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5908E-DECE-47B5-92BB-BFA280E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1FC6F8-0BCD-47E9-9C64-690771D9C143}" type="slidenum">
              <a:rPr lang="en-US" noProof="0" smtClean="0"/>
              <a:pPr lvl="0"/>
              <a:t>41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DD7249-DFA4-464C-B630-BF2F4E8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11" name="Content Placeholder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444B3EF-C0A1-EA31-2098-967B92D64A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50879" y="1522729"/>
            <a:ext cx="8341093" cy="4585972"/>
          </a:xfrm>
        </p:spPr>
      </p:pic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DEB7-933D-5053-FF88-72B6392B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shape(569,33)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2F6E44-1216-CB0F-6104-AC069876CE8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79513" y="1557338"/>
            <a:ext cx="8936037" cy="40433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25570-FB1B-4154-9446-DDD0765F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2FED8-897F-904E-28EB-7FC1BD2A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5FE35B-7BD0-397E-8970-EB8FE222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9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082D348A-0FE6-6E59-DCE1-25556D90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29C60E0-F83E-E117-CED9-3764FE97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Date Placeholder 5">
            <a:extLst>
              <a:ext uri="{FF2B5EF4-FFF2-40B4-BE49-F238E27FC236}">
                <a16:creationId xmlns:a16="http://schemas.microsoft.com/office/drawing/2014/main" id="{EAE38DDA-351F-70E0-FC36-4D7C7F07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graphicFrame>
        <p:nvGraphicFramePr>
          <p:cNvPr id="13" name="Subtitle 10">
            <a:extLst>
              <a:ext uri="{FF2B5EF4-FFF2-40B4-BE49-F238E27FC236}">
                <a16:creationId xmlns:a16="http://schemas.microsoft.com/office/drawing/2014/main" id="{43497CE9-0187-2C5B-BE31-2DD5BD58146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46656638"/>
              </p:ext>
            </p:extLst>
          </p:nvPr>
        </p:nvGraphicFramePr>
        <p:xfrm>
          <a:off x="755650" y="1995488"/>
          <a:ext cx="1016635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912E-03EC-9082-FF9E-49C4548B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914525-8067-627C-EECD-FCD70F60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A735C-5E26-4D4B-A034-25EC3EF0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2A5462DB-94E9-4CCC-2585-731107FBB33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1588" y="1995488"/>
            <a:ext cx="9129712" cy="405130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E5DD160-FF59-66E7-F7F0-EA33A843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25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DAE1-721C-B7E8-9ACF-23927AB0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4179E-D8D4-7DEC-9DC1-5683F85F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ABE7-DAC7-8798-4D30-3E333675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6B7C8559-3DBF-3CA6-6183-7753D552CE2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50925" y="1825625"/>
            <a:ext cx="9520238" cy="3802203"/>
          </a:xfrm>
          <a:noFill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DC82A8-B01B-BD24-39AE-AC5A2B74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4120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DAE1-721C-B7E8-9ACF-23927AB0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4179E-D8D4-7DEC-9DC1-5683F85F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ABE7-DAC7-8798-4D30-3E333675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DC82A8-B01B-BD24-39AE-AC5A2B74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F51082-95B1-61FA-A742-2D4048D6C8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3519" y="1924334"/>
            <a:ext cx="8095550" cy="3501741"/>
          </a:xfrm>
        </p:spPr>
      </p:pic>
    </p:spTree>
    <p:extLst>
      <p:ext uri="{BB962C8B-B14F-4D97-AF65-F5344CB8AC3E}">
        <p14:creationId xmlns:p14="http://schemas.microsoft.com/office/powerpoint/2010/main" val="869043211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{CCF64B38-C710-449B-9CC5-660E915731FD}tf00660596_win32</Template>
  <TotalTime>253</TotalTime>
  <Words>552</Words>
  <Application>Microsoft Office PowerPoint</Application>
  <PresentationFormat>Widescreen</PresentationFormat>
  <Paragraphs>229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Bembo</vt:lpstr>
      <vt:lpstr>Calibri</vt:lpstr>
      <vt:lpstr>Century Gothic</vt:lpstr>
      <vt:lpstr>ArchiveVTI</vt:lpstr>
      <vt:lpstr>Breast Cancer Detection</vt:lpstr>
      <vt:lpstr>Team Members</vt:lpstr>
      <vt:lpstr>Agenda</vt:lpstr>
      <vt:lpstr>Overview</vt:lpstr>
      <vt:lpstr>Data Set shape(569,33)</vt:lpstr>
      <vt:lpstr>Data Exploration</vt:lpstr>
      <vt:lpstr>chart</vt:lpstr>
      <vt:lpstr>Summary statistics</vt:lpstr>
      <vt:lpstr>Data exploration</vt:lpstr>
      <vt:lpstr>Data exploration</vt:lpstr>
      <vt:lpstr>Data exploration</vt:lpstr>
      <vt:lpstr>Data exploration</vt:lpstr>
      <vt:lpstr>Data exploration</vt:lpstr>
      <vt:lpstr>Rapid miner(Decision Tree) </vt:lpstr>
      <vt:lpstr>Rapid miner(Decision Tree) </vt:lpstr>
      <vt:lpstr>Rapid miner(Decision Tree) </vt:lpstr>
      <vt:lpstr>Rapid miner(Decision Tree) </vt:lpstr>
      <vt:lpstr>Rapid miner(Naïve Bayes) </vt:lpstr>
      <vt:lpstr>Rapid miner(Naïve Bayes) </vt:lpstr>
      <vt:lpstr>Rapid miner(Naïve Bayes) </vt:lpstr>
      <vt:lpstr>Rapid miner(Naïve Bayes) </vt:lpstr>
      <vt:lpstr>Rapid miner(Neural Network) </vt:lpstr>
      <vt:lpstr>Rapid miner(Neural Network) </vt:lpstr>
      <vt:lpstr>Rapid miner(Neural Network) </vt:lpstr>
      <vt:lpstr>Rapid miner(Rule induction) </vt:lpstr>
      <vt:lpstr>Rapid miner(Rule induction) </vt:lpstr>
      <vt:lpstr>Rapid miner(Rule induction) </vt:lpstr>
      <vt:lpstr>Rapid miner(Rule induction) </vt:lpstr>
      <vt:lpstr>Rapid miner(SVM) </vt:lpstr>
      <vt:lpstr>Rapid miner(SVM) </vt:lpstr>
      <vt:lpstr>Rapid miner(SVM) </vt:lpstr>
      <vt:lpstr>Rapid miner(SVM) </vt:lpstr>
      <vt:lpstr>Python (Decision Tree)</vt:lpstr>
      <vt:lpstr>Python (SVm)</vt:lpstr>
      <vt:lpstr>Python (Naïve bayes)</vt:lpstr>
      <vt:lpstr>Python (Neural network)</vt:lpstr>
      <vt:lpstr>Python (Logistic Regression)</vt:lpstr>
      <vt:lpstr>Accuracy comparison</vt:lpstr>
      <vt:lpstr>Accuracy comparison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Detection</dc:title>
  <dc:creator>asmaa adel</dc:creator>
  <cp:lastModifiedBy>asmaa adel</cp:lastModifiedBy>
  <cp:revision>3</cp:revision>
  <dcterms:created xsi:type="dcterms:W3CDTF">2022-12-27T22:21:21Z</dcterms:created>
  <dcterms:modified xsi:type="dcterms:W3CDTF">2022-12-28T19:00:34Z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